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57" r:id="rId3"/>
    <p:sldId id="260" r:id="rId4"/>
    <p:sldId id="258" r:id="rId5"/>
    <p:sldId id="302" r:id="rId6"/>
    <p:sldId id="279" r:id="rId7"/>
    <p:sldId id="280" r:id="rId8"/>
    <p:sldId id="281" r:id="rId9"/>
    <p:sldId id="299" r:id="rId10"/>
    <p:sldId id="300" r:id="rId11"/>
    <p:sldId id="301" r:id="rId12"/>
    <p:sldId id="275" r:id="rId1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FFFFFF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114" d="100"/>
          <a:sy n="114" d="100"/>
        </p:scale>
        <p:origin x="15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4">
            <a:extLst>
              <a:ext uri="{FF2B5EF4-FFF2-40B4-BE49-F238E27FC236}">
                <a16:creationId xmlns:a16="http://schemas.microsoft.com/office/drawing/2014/main" id="{CC01293D-EA62-419A-A5B5-E1F3D19D2FC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685800" y="6400800"/>
            <a:ext cx="1981200" cy="24447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6114B9A6-3A5C-42B9-801C-A14368C4F18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5291138" y="6515100"/>
            <a:ext cx="1839912" cy="244475"/>
          </a:xfrm>
        </p:spPr>
        <p:txBody>
          <a:bodyPr/>
          <a:lstStyle>
            <a:lvl1pPr algn="r">
              <a:defRPr b="0" i="1"/>
            </a:lvl1pPr>
          </a:lstStyle>
          <a:p>
            <a:endParaRPr lang="en-US" altLang="ko-KR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B47A1FA4-4899-4ABF-9CBF-B2A27C6D3A5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228600" y="6400800"/>
            <a:ext cx="381000" cy="244475"/>
          </a:xfrm>
        </p:spPr>
        <p:txBody>
          <a:bodyPr/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27B5D36C-F66A-4F18-AD0E-48FBEBE22C69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3074" name="Rectangle 2">
            <a:extLst>
              <a:ext uri="{FF2B5EF4-FFF2-40B4-BE49-F238E27FC236}">
                <a16:creationId xmlns:a16="http://schemas.microsoft.com/office/drawing/2014/main" id="{4DBE8259-FC1B-4A80-859A-0C8082D86D6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66800" y="2667000"/>
            <a:ext cx="6400800" cy="9429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noProof="0"/>
              <a:t>마스터 제목 스타일 편집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022FBDD-D8E7-4E76-8EF3-F8864A22762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62000" y="2362200"/>
            <a:ext cx="5791200" cy="3048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 noProof="0"/>
              <a:t>클릭하여 마스터 부제목 스타일 편집</a:t>
            </a:r>
          </a:p>
        </p:txBody>
      </p:sp>
      <p:pic>
        <p:nvPicPr>
          <p:cNvPr id="3106" name="Picture 34" descr="logo">
            <a:extLst>
              <a:ext uri="{FF2B5EF4-FFF2-40B4-BE49-F238E27FC236}">
                <a16:creationId xmlns:a16="http://schemas.microsoft.com/office/drawing/2014/main" id="{28A722DB-B789-4003-809C-618864B8BF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5488" y="5888038"/>
            <a:ext cx="685800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2DD858-EC33-4089-9560-F73EB6B68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8EAB00-A02A-43E4-B159-5CFA1A9E8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F3CF219-00D8-4042-ADFC-3D71920020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44449F3-6476-45A9-9F1F-74C1B89268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F03B6DA-D46B-4C53-89F8-65D39BD0829B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B3B00AA8-10C8-4B48-8966-316EA5159F0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39015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9CF41AB-BEF8-4F95-8252-D3A374F42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77025" y="503238"/>
            <a:ext cx="2047875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B63318-B8C4-455F-A397-DF947DDE4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33400" y="503238"/>
            <a:ext cx="5991225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206B55-07A2-4B44-9B9A-F2EF4FB76A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709F6F-1E8B-4836-8660-D114B6FBC77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6DD6665-7F6A-472E-AEFE-EC699BB2D832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30681524-0C74-42AB-89DF-4F27FA7176EE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4040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726B3-03BE-4022-98FA-DD940E207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" y="503238"/>
            <a:ext cx="7086600" cy="48736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>
            <a:extLst>
              <a:ext uri="{FF2B5EF4-FFF2-40B4-BE49-F238E27FC236}">
                <a16:creationId xmlns:a16="http://schemas.microsoft.com/office/drawing/2014/main" id="{1A6C9E83-5F65-40C7-90FC-BB391D7A4EC4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533400" y="1295400"/>
            <a:ext cx="8191500" cy="5105400"/>
          </a:xfrm>
        </p:spPr>
        <p:txBody>
          <a:bodyPr/>
          <a:lstStyle/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0AA9A28-6F17-4DD9-8096-7C71576A0F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553200" y="6505575"/>
            <a:ext cx="2133600" cy="244475"/>
          </a:xfrm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6F73CB-0ADF-4C43-8940-314B19A895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4191000" y="6505575"/>
            <a:ext cx="838200" cy="261938"/>
          </a:xfrm>
        </p:spPr>
        <p:txBody>
          <a:bodyPr/>
          <a:lstStyle>
            <a:lvl1pPr>
              <a:defRPr/>
            </a:lvl1pPr>
          </a:lstStyle>
          <a:p>
            <a:fld id="{7D2AEF19-075E-4C8C-B766-E1E311FE991A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152D260-C47D-4D5F-BCC2-1E86BD32875E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381000" y="6505575"/>
            <a:ext cx="1905000" cy="261938"/>
          </a:xfrm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9783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E8F21F-AF08-4011-9F6D-2C274EE2B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7BE34-DDC7-4B98-B4F1-7BCDCCAB6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5DF7797-50CE-4437-AEFF-8E71F9086E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499B7B-68DD-4458-BAD5-0F54AAB366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15ED288-DC6B-49DC-8781-D89BC01566D7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1DC15550-1887-4AEB-AB69-BDA854499E0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17951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760585-F9C8-4C93-A1A3-46E1BD3D7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46F712-8323-4981-88C7-24ED789C9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0A36AD2-E824-4239-81FD-4B00DCEB5B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35A6687-E9AB-42F2-978F-495EC0A05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8599703-847B-42CF-8CC8-B85F90895379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16305A7A-585E-430C-B14F-0B7E3EF1EF6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9510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787FA-DFA8-400B-83BD-5DFE867D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DB202-3D90-4427-A2E7-7BD7B2B35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1295400"/>
            <a:ext cx="4019550" cy="51054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A1AB9B-3F68-4A7A-8C7E-C23163BA3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05350" y="1295400"/>
            <a:ext cx="4019550" cy="510540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8CA373-2A1F-4104-B0F5-8380CA7029E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80F59F-5025-4089-A370-4C0E99943F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7054C1F4-4400-4DA4-9789-0CC567F4BE4A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C06318E-5921-4FB8-890A-B7F36977EE3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41990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B2F5AC-098E-49DE-A51B-2C1D3714E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363EF4-CD68-47F3-9153-43113C1AD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4F82A-6C09-4763-8BCD-D7952307F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0E553A-E908-42A3-A863-9586F89EF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8754FFB-780C-4446-999D-800E72933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84243F4E-DA1A-40A0-9AD7-059AFBEC5B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3DB941C-9455-490A-B9AA-7D18FB208C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EC27A01A-A209-4CBD-9D69-FFE46DC02A50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8299AB4A-F9D9-4C97-92AF-6D1CA21BD7D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41030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30DDEF-9FFD-4D5A-A407-0971596B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1418E6-C9B8-4E0D-8D1C-C3AF6C2496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DFE090-6C17-43FD-899A-BAC1125CDC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4D1B0D8-DBC6-4BD5-B79A-50CC406DE493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778474-AE8A-4A8E-9746-B6C1C9EF379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3711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>
            <a:extLst>
              <a:ext uri="{FF2B5EF4-FFF2-40B4-BE49-F238E27FC236}">
                <a16:creationId xmlns:a16="http://schemas.microsoft.com/office/drawing/2014/main" id="{6EAA4335-CA73-407A-B475-1CE3F47A65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006668B-9A8A-40A4-B321-E6407ED9FE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2D179EB-2978-4B2C-B6A0-844DB0C36FC7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8E159F-BFA0-4A25-BED6-A7EB48CE22BC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0301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016912-13FC-4542-9B4F-26AAB63BD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8531DF-7B3C-4AB4-98DC-8F25967F8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3852E6-378D-44C7-9DCF-E94EF65D7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34749C-5287-486F-B49A-A71F36281C6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73A637-B221-4D38-BE59-B384DABD75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806C527-9D4D-497B-9AEF-E0B0940CE401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52E879-180B-4C53-AF8E-351AD70C3BA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31132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5C9FA-B2BA-41FB-AB9C-36FCA166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69A974-8A53-4A0F-B558-FF58343F9A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6C35C2-1B12-4083-BFF4-74ACFF8EA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8343AE-A19E-4F73-9381-9AFA1BEDA5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75C008-64BC-440D-B740-0B7FC89BEB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23C505-45A3-4E3B-9FC3-A7AE6BA421AB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318218-79A3-4EBB-ADC6-CF22E1E833A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8914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>
            <a:extLst>
              <a:ext uri="{FF2B5EF4-FFF2-40B4-BE49-F238E27FC236}">
                <a16:creationId xmlns:a16="http://schemas.microsoft.com/office/drawing/2014/main" id="{1B6BB9B4-5E39-4244-9DF9-33931F931E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gray">
          <a:xfrm>
            <a:off x="533400" y="1295400"/>
            <a:ext cx="819150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250A5D57-FD50-43E9-9E60-C58EB6E68D4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553200" y="6505575"/>
            <a:ext cx="213360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b="1">
                <a:ea typeface="굴림" panose="020B0600000101010101" pitchFamily="50" charset="-127"/>
              </a:defRPr>
            </a:lvl1pPr>
          </a:lstStyle>
          <a:p>
            <a:endParaRPr lang="en-US" altLang="ko-K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336E1F2-854C-4DFA-9E51-0F7D8B83DFB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4191000" y="6505575"/>
            <a:ext cx="8382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>
                <a:ea typeface="굴림" panose="020B0600000101010101" pitchFamily="50" charset="-127"/>
              </a:defRPr>
            </a:lvl1pPr>
          </a:lstStyle>
          <a:p>
            <a:fld id="{E3C47296-C1CE-47BD-8E7A-4CD5158D55A4}" type="slidenum">
              <a:rPr lang="ko-KR" altLang="en-US"/>
              <a:pPr/>
              <a:t>‹#›</a:t>
            </a:fld>
            <a:endParaRPr lang="en-US" altLang="ko-KR"/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9015A449-6529-41B6-ABC6-DBC2DF7AE4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990600" y="503238"/>
            <a:ext cx="7086600" cy="487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3F83B52-8E32-4CD7-8E44-710F8D1F452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381000" y="6505575"/>
            <a:ext cx="1905000" cy="261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ea typeface="굴림" panose="020B0600000101010101" pitchFamily="50" charset="-127"/>
              </a:defRPr>
            </a:lvl1pPr>
          </a:lstStyle>
          <a:p>
            <a:endParaRPr lang="en-US" altLang="ko-KR"/>
          </a:p>
        </p:txBody>
      </p:sp>
      <p:pic>
        <p:nvPicPr>
          <p:cNvPr id="1125" name="Picture 101" descr="arrow">
            <a:extLst>
              <a:ext uri="{FF2B5EF4-FFF2-40B4-BE49-F238E27FC236}">
                <a16:creationId xmlns:a16="http://schemas.microsoft.com/office/drawing/2014/main" id="{1B630952-9120-49E7-8B5F-92E7D10EB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45720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r" rtl="0" eaLnBrk="1" fontAlgn="base" latinLnBrk="1" hangingPunct="1">
        <a:spcBef>
          <a:spcPct val="0"/>
        </a:spcBef>
        <a:spcAft>
          <a:spcPct val="0"/>
        </a:spcAf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2pPr>
      <a:lvl3pPr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3pPr>
      <a:lvl4pPr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4pPr>
      <a:lvl5pPr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5pPr>
      <a:lvl6pPr marL="457200"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6pPr>
      <a:lvl7pPr marL="914400"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7pPr>
      <a:lvl8pPr marL="1371600"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8pPr>
      <a:lvl9pPr marL="1828800" algn="r" rtl="0" eaLnBrk="1" fontAlgn="base" latinLnBrk="1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Clr>
          <a:schemeClr val="tx2"/>
        </a:buClr>
        <a:buFont typeface="Wingdings" panose="05000000000000000000" pitchFamily="2" charset="2"/>
        <a:buChar char="v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ycKzkzdsoY" TargetMode="External"/><Relationship Id="rId2" Type="http://schemas.openxmlformats.org/officeDocument/2006/relationships/hyperlink" Target="https://www.youtube.com/watch?v=jbilbZStmx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2" name="Rectangle 4">
            <a:extLst>
              <a:ext uri="{FF2B5EF4-FFF2-40B4-BE49-F238E27FC236}">
                <a16:creationId xmlns:a16="http://schemas.microsoft.com/office/drawing/2014/main" id="{F2DE3F35-70B2-4D62-8966-62D32C684EB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ea typeface="굴림" panose="020B0600000101010101" pitchFamily="50" charset="-127"/>
              </a:rPr>
              <a:t>유니티를 이용한 </a:t>
            </a:r>
            <a:br>
              <a:rPr lang="en-US" altLang="ko-KR" dirty="0">
                <a:ea typeface="굴림" panose="020B0600000101010101" pitchFamily="50" charset="-127"/>
              </a:rPr>
            </a:br>
            <a:r>
              <a:rPr lang="en-US" altLang="ko-KR" dirty="0">
                <a:ea typeface="굴림" panose="020B0600000101010101" pitchFamily="50" charset="-127"/>
              </a:rPr>
              <a:t>	VR FPS </a:t>
            </a:r>
            <a:r>
              <a:rPr lang="ko-KR" altLang="en-US" dirty="0">
                <a:ea typeface="굴림" panose="020B0600000101010101" pitchFamily="50" charset="-127"/>
              </a:rPr>
              <a:t>제작</a:t>
            </a:r>
            <a:endParaRPr lang="en-US" altLang="ko-KR" dirty="0">
              <a:ea typeface="굴림" panose="020B0600000101010101" pitchFamily="50" charset="-127"/>
            </a:endParaRPr>
          </a:p>
        </p:txBody>
      </p:sp>
      <p:sp>
        <p:nvSpPr>
          <p:cNvPr id="73733" name="Rectangle 5">
            <a:extLst>
              <a:ext uri="{FF2B5EF4-FFF2-40B4-BE49-F238E27FC236}">
                <a16:creationId xmlns:a16="http://schemas.microsoft.com/office/drawing/2014/main" id="{BA5369ED-EFC3-4BCE-8BF9-CC889EF9022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ea typeface="굴림" panose="020B0600000101010101" pitchFamily="50" charset="-127"/>
              </a:rPr>
              <a:t>[ Resistance</a:t>
            </a:r>
            <a:r>
              <a:rPr lang="ko-KR" altLang="en-US" sz="1600" dirty="0">
                <a:ea typeface="굴림" panose="020B0600000101010101" pitchFamily="50" charset="-127"/>
              </a:rPr>
              <a:t> </a:t>
            </a:r>
            <a:r>
              <a:rPr lang="en-US" altLang="ko-KR" sz="1600" dirty="0">
                <a:ea typeface="굴림" panose="020B0600000101010101" pitchFamily="50" charset="-127"/>
              </a:rPr>
              <a:t>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17EC49-2B91-4D95-AE5E-833D918DD7DB}"/>
              </a:ext>
            </a:extLst>
          </p:cNvPr>
          <p:cNvSpPr txBox="1"/>
          <p:nvPr/>
        </p:nvSpPr>
        <p:spPr>
          <a:xfrm>
            <a:off x="6660232" y="4581128"/>
            <a:ext cx="2366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김민우</a:t>
            </a:r>
            <a:endParaRPr lang="en-US" altLang="ko-KR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808" y="503238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4. </a:t>
            </a:r>
            <a:r>
              <a:rPr lang="ko-KR" altLang="en-US" dirty="0">
                <a:ea typeface="굴림" panose="020B0600000101010101" pitchFamily="50" charset="-127"/>
              </a:rPr>
              <a:t>피드백 및 </a:t>
            </a:r>
            <a:r>
              <a:rPr lang="en-US" altLang="ko-KR" dirty="0">
                <a:ea typeface="굴림" panose="020B0600000101010101" pitchFamily="50" charset="-127"/>
              </a:rPr>
              <a:t>Q&amp;A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42A81E4-A184-42B7-89E3-B0C7DDC65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8" y="1634298"/>
            <a:ext cx="6349462" cy="3589404"/>
          </a:xfrm>
          <a:prstGeom prst="rect">
            <a:avLst/>
          </a:prstGeom>
        </p:spPr>
      </p:pic>
      <p:sp>
        <p:nvSpPr>
          <p:cNvPr id="16" name="내용 개체 틀 7">
            <a:extLst>
              <a:ext uri="{FF2B5EF4-FFF2-40B4-BE49-F238E27FC236}">
                <a16:creationId xmlns:a16="http://schemas.microsoft.com/office/drawing/2014/main" id="{46C5CB82-AF92-4D68-ACC5-24075D81A443}"/>
              </a:ext>
            </a:extLst>
          </p:cNvPr>
          <p:cNvSpPr txBox="1">
            <a:spLocks/>
          </p:cNvSpPr>
          <p:nvPr/>
        </p:nvSpPr>
        <p:spPr bwMode="gray">
          <a:xfrm>
            <a:off x="6349462" y="2276872"/>
            <a:ext cx="2794538" cy="3285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v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800" dirty="0"/>
              <a:t>몬스터가 일렬로 </a:t>
            </a:r>
            <a:r>
              <a:rPr lang="ko-KR" altLang="en-US" sz="1800" dirty="0" err="1"/>
              <a:t>오는것</a:t>
            </a:r>
            <a:r>
              <a:rPr lang="ko-KR" altLang="en-US" sz="1800" dirty="0"/>
              <a:t> 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(</a:t>
            </a:r>
            <a:r>
              <a:rPr lang="ko-KR" altLang="en-US" sz="1800" dirty="0" err="1"/>
              <a:t>리스폰</a:t>
            </a:r>
            <a:r>
              <a:rPr lang="ko-KR" altLang="en-US" sz="1800" dirty="0"/>
              <a:t> 지역이 한곳 </a:t>
            </a:r>
            <a:r>
              <a:rPr lang="en-US" altLang="ko-KR" sz="1800" dirty="0"/>
              <a:t>)</a:t>
            </a:r>
          </a:p>
          <a:p>
            <a:endParaRPr lang="en-US" altLang="ko-KR" sz="1800" dirty="0"/>
          </a:p>
          <a:p>
            <a:r>
              <a:rPr lang="ko-KR" altLang="en-US" sz="1800" dirty="0"/>
              <a:t>체력바를 </a:t>
            </a:r>
            <a:r>
              <a:rPr lang="ko-KR" altLang="en-US" sz="1800" dirty="0" err="1"/>
              <a:t>만드는것이</a:t>
            </a:r>
            <a:r>
              <a:rPr lang="ko-KR" altLang="en-US" sz="1800" dirty="0"/>
              <a:t> </a:t>
            </a:r>
            <a:r>
              <a:rPr lang="ko-KR" altLang="en-US" sz="1800" dirty="0" err="1"/>
              <a:t>좋겟다</a:t>
            </a:r>
            <a:r>
              <a:rPr lang="ko-KR" altLang="en-US" sz="1800" dirty="0"/>
              <a:t> 라는 피드백을 받아서 수정</a:t>
            </a:r>
          </a:p>
        </p:txBody>
      </p:sp>
    </p:spTree>
    <p:extLst>
      <p:ext uri="{BB962C8B-B14F-4D97-AF65-F5344CB8AC3E}">
        <p14:creationId xmlns:p14="http://schemas.microsoft.com/office/powerpoint/2010/main" val="182662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808" y="503238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4. </a:t>
            </a:r>
            <a:r>
              <a:rPr lang="ko-KR" altLang="en-US" dirty="0">
                <a:ea typeface="굴림" panose="020B0600000101010101" pitchFamily="50" charset="-127"/>
              </a:rPr>
              <a:t>피드백 및 </a:t>
            </a:r>
            <a:r>
              <a:rPr lang="en-US" altLang="ko-KR" dirty="0">
                <a:ea typeface="굴림" panose="020B0600000101010101" pitchFamily="50" charset="-127"/>
              </a:rPr>
              <a:t>Q&amp;A</a:t>
            </a:r>
          </a:p>
        </p:txBody>
      </p:sp>
      <p:sp>
        <p:nvSpPr>
          <p:cNvPr id="16" name="내용 개체 틀 7">
            <a:extLst>
              <a:ext uri="{FF2B5EF4-FFF2-40B4-BE49-F238E27FC236}">
                <a16:creationId xmlns:a16="http://schemas.microsoft.com/office/drawing/2014/main" id="{46C5CB82-AF92-4D68-ACC5-24075D81A443}"/>
              </a:ext>
            </a:extLst>
          </p:cNvPr>
          <p:cNvSpPr txBox="1">
            <a:spLocks/>
          </p:cNvSpPr>
          <p:nvPr/>
        </p:nvSpPr>
        <p:spPr bwMode="gray">
          <a:xfrm>
            <a:off x="5508104" y="2348880"/>
            <a:ext cx="2794538" cy="3285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v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latinLnBrk="1" hangingPunct="1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/>
              <a:t>리스폰</a:t>
            </a:r>
            <a:r>
              <a:rPr lang="ko-KR" altLang="en-US" sz="2400" dirty="0"/>
              <a:t> 포인트를 </a:t>
            </a:r>
            <a:endParaRPr lang="en-US" altLang="ko-KR" sz="2400" dirty="0"/>
          </a:p>
          <a:p>
            <a:pPr marL="0" indent="0">
              <a:buNone/>
            </a:pPr>
            <a:r>
              <a:rPr lang="ko-KR" altLang="en-US" sz="2400" dirty="0"/>
              <a:t>다양하게 두어 일렬로 </a:t>
            </a:r>
            <a:r>
              <a:rPr lang="ko-KR" altLang="en-US" sz="2400" dirty="0" err="1"/>
              <a:t>오는것</a:t>
            </a:r>
            <a:r>
              <a:rPr lang="ko-KR" altLang="en-US" sz="2400" dirty="0"/>
              <a:t> 방지</a:t>
            </a:r>
            <a:endParaRPr lang="en-US" altLang="ko-KR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2A5CA7-424F-43AA-A9D4-6DA900F70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38208"/>
            <a:ext cx="4320480" cy="44892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32CCD9-2BF0-46C7-BDB3-8FA4922F10EA}"/>
              </a:ext>
            </a:extLst>
          </p:cNvPr>
          <p:cNvSpPr txBox="1"/>
          <p:nvPr/>
        </p:nvSpPr>
        <p:spPr>
          <a:xfrm>
            <a:off x="-252536" y="1079738"/>
            <a:ext cx="2006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※ AFTER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88899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WordArt 3">
            <a:extLst>
              <a:ext uri="{FF2B5EF4-FFF2-40B4-BE49-F238E27FC236}">
                <a16:creationId xmlns:a16="http://schemas.microsoft.com/office/drawing/2014/main" id="{2F83B65A-F764-4630-BF02-77CC5C5030F0}"/>
              </a:ext>
            </a:extLst>
          </p:cNvPr>
          <p:cNvSpPr>
            <a:spLocks noChangeArrowheads="1" noChangeShapeType="1" noTextEdit="1"/>
          </p:cNvSpPr>
          <p:nvPr/>
        </p:nvSpPr>
        <p:spPr bwMode="gray">
          <a:xfrm>
            <a:off x="1981200" y="3048000"/>
            <a:ext cx="4953000" cy="609600"/>
          </a:xfrm>
          <a:prstGeom prst="rect">
            <a:avLst/>
          </a:prstGeom>
          <a:extLst>
            <a:ext uri="{AF507438-7753-43E0-B8FC-AC1667EBCBE1}">
              <a14:hiddenEffects xmlns:a14="http://schemas.microsoft.com/office/drawing/2010/main">
                <a:effectLst/>
              </a14:hiddenEffects>
            </a:ext>
          </a:extLst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altLang="ko-KR" sz="5400" b="1" kern="1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latin typeface="Verdana" panose="020B0604030504040204" pitchFamily="34" charset="0"/>
                <a:ea typeface="Verdana" panose="020B0604030504040204" pitchFamily="34" charset="0"/>
              </a:rPr>
              <a:t>Thank You !</a:t>
            </a:r>
            <a:endParaRPr lang="ko-KR" altLang="en-US" sz="5400" b="1" kern="10">
              <a:ln w="28575">
                <a:solidFill>
                  <a:schemeClr val="bg1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tx2"/>
                  </a:gs>
                  <a:gs pos="100000">
                    <a:schemeClr val="accent1"/>
                  </a:gs>
                </a:gsLst>
                <a:lin ang="5400000" scaled="1"/>
              </a:gra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9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C9B005AE-31C4-41C8-B7DF-8E3EEFC83D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굴림" panose="020B0600000101010101" pitchFamily="50" charset="-127"/>
              </a:rPr>
              <a:t>목차</a:t>
            </a:r>
            <a:endParaRPr lang="en-US" altLang="ko-KR" dirty="0">
              <a:solidFill>
                <a:schemeClr val="accent1"/>
              </a:solidFill>
              <a:ea typeface="굴림" panose="020B0600000101010101" pitchFamily="50" charset="-127"/>
            </a:endParaRPr>
          </a:p>
        </p:txBody>
      </p:sp>
      <p:grpSp>
        <p:nvGrpSpPr>
          <p:cNvPr id="40963" name="Group 3">
            <a:extLst>
              <a:ext uri="{FF2B5EF4-FFF2-40B4-BE49-F238E27FC236}">
                <a16:creationId xmlns:a16="http://schemas.microsoft.com/office/drawing/2014/main" id="{0F6B2272-EE87-40C3-996C-A497014A8A04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2024063"/>
            <a:ext cx="762000" cy="665162"/>
            <a:chOff x="1110" y="2656"/>
            <a:chExt cx="1549" cy="1351"/>
          </a:xfrm>
        </p:grpSpPr>
        <p:sp>
          <p:nvSpPr>
            <p:cNvPr id="40964" name="AutoShape 4">
              <a:extLst>
                <a:ext uri="{FF2B5EF4-FFF2-40B4-BE49-F238E27FC236}">
                  <a16:creationId xmlns:a16="http://schemas.microsoft.com/office/drawing/2014/main" id="{CCC301EE-C449-4D94-A44A-5DD4B6E7AC5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65" name="AutoShape 5">
              <a:extLst>
                <a:ext uri="{FF2B5EF4-FFF2-40B4-BE49-F238E27FC236}">
                  <a16:creationId xmlns:a16="http://schemas.microsoft.com/office/drawing/2014/main" id="{7AE7DE5D-10E4-431A-B5E6-EDF40E31580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66" name="AutoShape 6">
              <a:extLst>
                <a:ext uri="{FF2B5EF4-FFF2-40B4-BE49-F238E27FC236}">
                  <a16:creationId xmlns:a16="http://schemas.microsoft.com/office/drawing/2014/main" id="{68071DA0-DF92-43F7-A7A6-92B9D592BE6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grpSp>
        <p:nvGrpSpPr>
          <p:cNvPr id="40967" name="Group 7">
            <a:extLst>
              <a:ext uri="{FF2B5EF4-FFF2-40B4-BE49-F238E27FC236}">
                <a16:creationId xmlns:a16="http://schemas.microsoft.com/office/drawing/2014/main" id="{929B0AD9-0C42-40F5-9418-588BA36B4AD5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2938463"/>
            <a:ext cx="762000" cy="665162"/>
            <a:chOff x="3174" y="2656"/>
            <a:chExt cx="1549" cy="1351"/>
          </a:xfrm>
        </p:grpSpPr>
        <p:sp>
          <p:nvSpPr>
            <p:cNvPr id="40968" name="AutoShape 8">
              <a:extLst>
                <a:ext uri="{FF2B5EF4-FFF2-40B4-BE49-F238E27FC236}">
                  <a16:creationId xmlns:a16="http://schemas.microsoft.com/office/drawing/2014/main" id="{3120AF28-4C1A-4780-B015-20F744530E2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69" name="AutoShape 9">
              <a:extLst>
                <a:ext uri="{FF2B5EF4-FFF2-40B4-BE49-F238E27FC236}">
                  <a16:creationId xmlns:a16="http://schemas.microsoft.com/office/drawing/2014/main" id="{08104849-8A63-477B-A704-313D6C8A2D4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70" name="AutoShape 10">
              <a:extLst>
                <a:ext uri="{FF2B5EF4-FFF2-40B4-BE49-F238E27FC236}">
                  <a16:creationId xmlns:a16="http://schemas.microsoft.com/office/drawing/2014/main" id="{3CEE46CF-1D4E-4B78-B5B3-E4F9290EFF6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40971" name="Line 11">
            <a:extLst>
              <a:ext uri="{FF2B5EF4-FFF2-40B4-BE49-F238E27FC236}">
                <a16:creationId xmlns:a16="http://schemas.microsoft.com/office/drawing/2014/main" id="{C5477C69-71F2-4B54-8D93-B9BDB9579DAD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2633663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40972" name="Text Box 12">
            <a:extLst>
              <a:ext uri="{FF2B5EF4-FFF2-40B4-BE49-F238E27FC236}">
                <a16:creationId xmlns:a16="http://schemas.microsoft.com/office/drawing/2014/main" id="{3BB05603-B69E-4E20-B25E-FAAD427F8B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2100263"/>
            <a:ext cx="150073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ko-KR" altLang="en-US" sz="2400" b="1" dirty="0">
                <a:ea typeface="굴림" panose="020B0600000101010101" pitchFamily="50" charset="-127"/>
              </a:rPr>
              <a:t>기획 내용</a:t>
            </a:r>
            <a:endParaRPr lang="en-US" altLang="ko-KR" sz="2400" b="1" dirty="0">
              <a:ea typeface="굴림" panose="020B0600000101010101" pitchFamily="50" charset="-127"/>
            </a:endParaRPr>
          </a:p>
        </p:txBody>
      </p:sp>
      <p:sp>
        <p:nvSpPr>
          <p:cNvPr id="40973" name="Text Box 13">
            <a:extLst>
              <a:ext uri="{FF2B5EF4-FFF2-40B4-BE49-F238E27FC236}">
                <a16:creationId xmlns:a16="http://schemas.microsoft.com/office/drawing/2014/main" id="{54C9EB78-3339-49EA-8FBC-A872DC77E10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21224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ko-KR" sz="2400" b="1">
                <a:solidFill>
                  <a:schemeClr val="bg1"/>
                </a:solidFill>
                <a:ea typeface="굴림" panose="020B0600000101010101" pitchFamily="50" charset="-127"/>
              </a:rPr>
              <a:t>1</a:t>
            </a:r>
          </a:p>
        </p:txBody>
      </p:sp>
      <p:sp>
        <p:nvSpPr>
          <p:cNvPr id="40974" name="Line 14">
            <a:extLst>
              <a:ext uri="{FF2B5EF4-FFF2-40B4-BE49-F238E27FC236}">
                <a16:creationId xmlns:a16="http://schemas.microsoft.com/office/drawing/2014/main" id="{EFBD2471-9BCE-42A4-A290-F49F5B8167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3548063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40975" name="Text Box 15">
            <a:extLst>
              <a:ext uri="{FF2B5EF4-FFF2-40B4-BE49-F238E27FC236}">
                <a16:creationId xmlns:a16="http://schemas.microsoft.com/office/drawing/2014/main" id="{72D8740B-E38F-410D-8892-CCF70B8E9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014663"/>
            <a:ext cx="18085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ko-KR" altLang="en-US" sz="2400" b="1" dirty="0">
                <a:ea typeface="굴림" panose="020B0600000101010101" pitchFamily="50" charset="-127"/>
              </a:rPr>
              <a:t>컨텐츠 소개</a:t>
            </a:r>
            <a:endParaRPr lang="en-US" altLang="ko-KR" sz="2400" b="1" dirty="0">
              <a:ea typeface="굴림" panose="020B0600000101010101" pitchFamily="50" charset="-127"/>
            </a:endParaRPr>
          </a:p>
        </p:txBody>
      </p:sp>
      <p:sp>
        <p:nvSpPr>
          <p:cNvPr id="40976" name="Text Box 16">
            <a:extLst>
              <a:ext uri="{FF2B5EF4-FFF2-40B4-BE49-F238E27FC236}">
                <a16:creationId xmlns:a16="http://schemas.microsoft.com/office/drawing/2014/main" id="{44CFD110-787A-4002-82C3-015DCB6B7AE4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30368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ko-KR" sz="2400" b="1">
                <a:solidFill>
                  <a:schemeClr val="bg1"/>
                </a:solidFill>
                <a:ea typeface="굴림" panose="020B0600000101010101" pitchFamily="50" charset="-127"/>
              </a:rPr>
              <a:t>2</a:t>
            </a:r>
          </a:p>
        </p:txBody>
      </p:sp>
      <p:grpSp>
        <p:nvGrpSpPr>
          <p:cNvPr id="40977" name="Group 17">
            <a:extLst>
              <a:ext uri="{FF2B5EF4-FFF2-40B4-BE49-F238E27FC236}">
                <a16:creationId xmlns:a16="http://schemas.microsoft.com/office/drawing/2014/main" id="{AD9B0B30-295E-4F45-9EEA-116C8ADB4CFB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3830638"/>
            <a:ext cx="762000" cy="665162"/>
            <a:chOff x="1110" y="2656"/>
            <a:chExt cx="1549" cy="1351"/>
          </a:xfrm>
        </p:grpSpPr>
        <p:sp>
          <p:nvSpPr>
            <p:cNvPr id="40978" name="AutoShape 18">
              <a:extLst>
                <a:ext uri="{FF2B5EF4-FFF2-40B4-BE49-F238E27FC236}">
                  <a16:creationId xmlns:a16="http://schemas.microsoft.com/office/drawing/2014/main" id="{AF8E5D30-CD69-4818-BB4E-FB63AB72A8F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79" name="AutoShape 19">
              <a:extLst>
                <a:ext uri="{FF2B5EF4-FFF2-40B4-BE49-F238E27FC236}">
                  <a16:creationId xmlns:a16="http://schemas.microsoft.com/office/drawing/2014/main" id="{F468250A-8B1F-4823-87ED-B5EE56F833A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80" name="AutoShape 20">
              <a:extLst>
                <a:ext uri="{FF2B5EF4-FFF2-40B4-BE49-F238E27FC236}">
                  <a16:creationId xmlns:a16="http://schemas.microsoft.com/office/drawing/2014/main" id="{BBEBCF64-D8DC-4A86-A4BC-FE188961199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grpSp>
        <p:nvGrpSpPr>
          <p:cNvPr id="40981" name="Group 21">
            <a:extLst>
              <a:ext uri="{FF2B5EF4-FFF2-40B4-BE49-F238E27FC236}">
                <a16:creationId xmlns:a16="http://schemas.microsoft.com/office/drawing/2014/main" id="{9B26E191-D36B-42C2-B19D-FFA590F9FD33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4745038"/>
            <a:ext cx="762000" cy="665162"/>
            <a:chOff x="3174" y="2656"/>
            <a:chExt cx="1549" cy="1351"/>
          </a:xfrm>
        </p:grpSpPr>
        <p:sp>
          <p:nvSpPr>
            <p:cNvPr id="40982" name="AutoShape 22">
              <a:extLst>
                <a:ext uri="{FF2B5EF4-FFF2-40B4-BE49-F238E27FC236}">
                  <a16:creationId xmlns:a16="http://schemas.microsoft.com/office/drawing/2014/main" id="{E6959BA2-3C89-479A-9FCF-77341B7A4D2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83" name="AutoShape 23">
              <a:extLst>
                <a:ext uri="{FF2B5EF4-FFF2-40B4-BE49-F238E27FC236}">
                  <a16:creationId xmlns:a16="http://schemas.microsoft.com/office/drawing/2014/main" id="{5FEC9237-EA04-4710-9AA4-872FB72C53A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499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1">
                  <a:srgbClr val="E6E6E6"/>
                </a:gs>
                <a:gs pos="66001">
                  <a:srgbClr val="7D8496"/>
                </a:gs>
                <a:gs pos="73500">
                  <a:srgbClr val="E6E6E6"/>
                </a:gs>
                <a:gs pos="92501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  <p:sp>
          <p:nvSpPr>
            <p:cNvPr id="40984" name="AutoShape 24">
              <a:extLst>
                <a:ext uri="{FF2B5EF4-FFF2-40B4-BE49-F238E27FC236}">
                  <a16:creationId xmlns:a16="http://schemas.microsoft.com/office/drawing/2014/main" id="{8B5AC9A5-F23E-43F9-B27A-5F6C8989849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6"/>
              <a:ext cx="1350" cy="1168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ko-KR" altLang="en-US"/>
            </a:p>
          </p:txBody>
        </p:sp>
      </p:grpSp>
      <p:sp>
        <p:nvSpPr>
          <p:cNvPr id="40985" name="Line 25">
            <a:extLst>
              <a:ext uri="{FF2B5EF4-FFF2-40B4-BE49-F238E27FC236}">
                <a16:creationId xmlns:a16="http://schemas.microsoft.com/office/drawing/2014/main" id="{030DE77E-0A34-4F6C-AC69-DE6201729CE1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4440238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40986" name="Text Box 26">
            <a:extLst>
              <a:ext uri="{FF2B5EF4-FFF2-40B4-BE49-F238E27FC236}">
                <a16:creationId xmlns:a16="http://schemas.microsoft.com/office/drawing/2014/main" id="{B4EE330E-E1C4-4AFB-9813-7921653B4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3906838"/>
            <a:ext cx="18085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ko-KR" altLang="en-US" sz="2400" b="1" dirty="0">
                <a:ea typeface="굴림" panose="020B0600000101010101" pitchFamily="50" charset="-127"/>
              </a:rPr>
              <a:t>플레이 화면</a:t>
            </a:r>
            <a:endParaRPr lang="en-US" altLang="ko-KR" sz="2400" b="1" dirty="0">
              <a:ea typeface="굴림" panose="020B0600000101010101" pitchFamily="50" charset="-127"/>
            </a:endParaRPr>
          </a:p>
        </p:txBody>
      </p:sp>
      <p:sp>
        <p:nvSpPr>
          <p:cNvPr id="40987" name="Text Box 27">
            <a:extLst>
              <a:ext uri="{FF2B5EF4-FFF2-40B4-BE49-F238E27FC236}">
                <a16:creationId xmlns:a16="http://schemas.microsoft.com/office/drawing/2014/main" id="{3FC43459-5F84-4399-A394-14020A1AF61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3929063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ko-KR" sz="2400" b="1">
                <a:solidFill>
                  <a:schemeClr val="bg1"/>
                </a:solidFill>
                <a:ea typeface="굴림" panose="020B0600000101010101" pitchFamily="50" charset="-127"/>
              </a:rPr>
              <a:t>3</a:t>
            </a:r>
          </a:p>
        </p:txBody>
      </p:sp>
      <p:sp>
        <p:nvSpPr>
          <p:cNvPr id="40988" name="Line 28">
            <a:extLst>
              <a:ext uri="{FF2B5EF4-FFF2-40B4-BE49-F238E27FC236}">
                <a16:creationId xmlns:a16="http://schemas.microsoft.com/office/drawing/2014/main" id="{694B8303-30EA-4F85-897E-D9B3A5F1113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5354638"/>
            <a:ext cx="4800600" cy="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ko-KR" altLang="en-US"/>
          </a:p>
        </p:txBody>
      </p:sp>
      <p:sp>
        <p:nvSpPr>
          <p:cNvPr id="40989" name="Text Box 29">
            <a:extLst>
              <a:ext uri="{FF2B5EF4-FFF2-40B4-BE49-F238E27FC236}">
                <a16:creationId xmlns:a16="http://schemas.microsoft.com/office/drawing/2014/main" id="{2703FB90-663F-4428-9DE3-A61FFA06CA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29000" y="4821238"/>
            <a:ext cx="223490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ko-KR" altLang="en-US" sz="2400" b="1" dirty="0">
                <a:ea typeface="굴림" panose="020B0600000101010101" pitchFamily="50" charset="-127"/>
              </a:rPr>
              <a:t>피드백 및 </a:t>
            </a:r>
            <a:r>
              <a:rPr lang="en-US" altLang="ko-KR" sz="2400" b="1" dirty="0">
                <a:ea typeface="굴림" panose="020B0600000101010101" pitchFamily="50" charset="-127"/>
              </a:rPr>
              <a:t>Q&amp;A</a:t>
            </a:r>
          </a:p>
        </p:txBody>
      </p:sp>
      <p:sp>
        <p:nvSpPr>
          <p:cNvPr id="40990" name="Text Box 30">
            <a:extLst>
              <a:ext uri="{FF2B5EF4-FFF2-40B4-BE49-F238E27FC236}">
                <a16:creationId xmlns:a16="http://schemas.microsoft.com/office/drawing/2014/main" id="{388D3956-1815-48A1-A748-72DDC5A9DE73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4843463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ko-KR" sz="2400" b="1">
                <a:solidFill>
                  <a:schemeClr val="bg1"/>
                </a:solidFill>
                <a:ea typeface="굴림" panose="020B0600000101010101" pitchFamily="50" charset="-127"/>
              </a:rPr>
              <a:t>4</a:t>
            </a:r>
          </a:p>
        </p:txBody>
      </p:sp>
      <p:sp>
        <p:nvSpPr>
          <p:cNvPr id="40992" name="Text Box 32">
            <a:extLst>
              <a:ext uri="{FF2B5EF4-FFF2-40B4-BE49-F238E27FC236}">
                <a16:creationId xmlns:a16="http://schemas.microsoft.com/office/drawing/2014/main" id="{A41B98B2-B69C-491A-9765-BB3CBB887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ko-KR" altLang="en-US">
              <a:ea typeface="굴림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3EC3EB19-DFF9-4856-8643-12D2D02551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49313" y="509240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1. </a:t>
            </a:r>
            <a:r>
              <a:rPr lang="ko-KR" altLang="en-US" dirty="0">
                <a:ea typeface="굴림" panose="020B0600000101010101" pitchFamily="50" charset="-127"/>
              </a:rPr>
              <a:t>기획 내용 </a:t>
            </a:r>
            <a:endParaRPr lang="en-US" altLang="ko-KR" dirty="0">
              <a:ea typeface="굴림" panose="020B0600000101010101" pitchFamily="50" charset="-127"/>
            </a:endParaRPr>
          </a:p>
        </p:txBody>
      </p:sp>
      <p:grpSp>
        <p:nvGrpSpPr>
          <p:cNvPr id="44051" name="Group 19">
            <a:extLst>
              <a:ext uri="{FF2B5EF4-FFF2-40B4-BE49-F238E27FC236}">
                <a16:creationId xmlns:a16="http://schemas.microsoft.com/office/drawing/2014/main" id="{4954C333-B5F1-4371-AEBF-8A010D0D2430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2057400"/>
            <a:ext cx="6781800" cy="3341688"/>
            <a:chOff x="960" y="1392"/>
            <a:chExt cx="4272" cy="2105"/>
          </a:xfrm>
        </p:grpSpPr>
        <p:sp>
          <p:nvSpPr>
            <p:cNvPr id="44035" name="Freeform 3">
              <a:extLst>
                <a:ext uri="{FF2B5EF4-FFF2-40B4-BE49-F238E27FC236}">
                  <a16:creationId xmlns:a16="http://schemas.microsoft.com/office/drawing/2014/main" id="{21EBE9B7-B191-4136-B36C-3E0D0834394E}"/>
                </a:ext>
              </a:extLst>
            </p:cNvPr>
            <p:cNvSpPr>
              <a:spLocks noEditPoints="1"/>
            </p:cNvSpPr>
            <p:nvPr/>
          </p:nvSpPr>
          <p:spPr bwMode="gray">
            <a:xfrm rot="-1358056">
              <a:off x="1357" y="1861"/>
              <a:ext cx="3839" cy="1527"/>
            </a:xfrm>
            <a:custGeom>
              <a:avLst/>
              <a:gdLst>
                <a:gd name="T0" fmla="*/ 1692 w 4040"/>
                <a:gd name="T1" fmla="*/ 12 h 1888"/>
                <a:gd name="T2" fmla="*/ 1234 w 4040"/>
                <a:gd name="T3" fmla="*/ 74 h 1888"/>
                <a:gd name="T4" fmla="*/ 828 w 4040"/>
                <a:gd name="T5" fmla="*/ 182 h 1888"/>
                <a:gd name="T6" fmla="*/ 486 w 4040"/>
                <a:gd name="T7" fmla="*/ 330 h 1888"/>
                <a:gd name="T8" fmla="*/ 226 w 4040"/>
                <a:gd name="T9" fmla="*/ 510 h 1888"/>
                <a:gd name="T10" fmla="*/ 58 w 4040"/>
                <a:gd name="T11" fmla="*/ 718 h 1888"/>
                <a:gd name="T12" fmla="*/ 0 w 4040"/>
                <a:gd name="T13" fmla="*/ 944 h 1888"/>
                <a:gd name="T14" fmla="*/ 58 w 4040"/>
                <a:gd name="T15" fmla="*/ 1170 h 1888"/>
                <a:gd name="T16" fmla="*/ 226 w 4040"/>
                <a:gd name="T17" fmla="*/ 1378 h 1888"/>
                <a:gd name="T18" fmla="*/ 486 w 4040"/>
                <a:gd name="T19" fmla="*/ 1558 h 1888"/>
                <a:gd name="T20" fmla="*/ 828 w 4040"/>
                <a:gd name="T21" fmla="*/ 1706 h 1888"/>
                <a:gd name="T22" fmla="*/ 1234 w 4040"/>
                <a:gd name="T23" fmla="*/ 1814 h 1888"/>
                <a:gd name="T24" fmla="*/ 1692 w 4040"/>
                <a:gd name="T25" fmla="*/ 1876 h 1888"/>
                <a:gd name="T26" fmla="*/ 2186 w 4040"/>
                <a:gd name="T27" fmla="*/ 1884 h 1888"/>
                <a:gd name="T28" fmla="*/ 2658 w 4040"/>
                <a:gd name="T29" fmla="*/ 1840 h 1888"/>
                <a:gd name="T30" fmla="*/ 3084 w 4040"/>
                <a:gd name="T31" fmla="*/ 1746 h 1888"/>
                <a:gd name="T32" fmla="*/ 3448 w 4040"/>
                <a:gd name="T33" fmla="*/ 1612 h 1888"/>
                <a:gd name="T34" fmla="*/ 3738 w 4040"/>
                <a:gd name="T35" fmla="*/ 1442 h 1888"/>
                <a:gd name="T36" fmla="*/ 3938 w 4040"/>
                <a:gd name="T37" fmla="*/ 1242 h 1888"/>
                <a:gd name="T38" fmla="*/ 4034 w 4040"/>
                <a:gd name="T39" fmla="*/ 1022 h 1888"/>
                <a:gd name="T40" fmla="*/ 4014 w 4040"/>
                <a:gd name="T41" fmla="*/ 790 h 1888"/>
                <a:gd name="T42" fmla="*/ 3882 w 4040"/>
                <a:gd name="T43" fmla="*/ 576 h 1888"/>
                <a:gd name="T44" fmla="*/ 3650 w 4040"/>
                <a:gd name="T45" fmla="*/ 386 h 1888"/>
                <a:gd name="T46" fmla="*/ 3334 w 4040"/>
                <a:gd name="T47" fmla="*/ 228 h 1888"/>
                <a:gd name="T48" fmla="*/ 2948 w 4040"/>
                <a:gd name="T49" fmla="*/ 106 h 1888"/>
                <a:gd name="T50" fmla="*/ 2506 w 4040"/>
                <a:gd name="T51" fmla="*/ 28 h 1888"/>
                <a:gd name="T52" fmla="*/ 2020 w 4040"/>
                <a:gd name="T53" fmla="*/ 0 h 1888"/>
                <a:gd name="T54" fmla="*/ 1606 w 4040"/>
                <a:gd name="T55" fmla="*/ 1736 h 1888"/>
                <a:gd name="T56" fmla="*/ 1164 w 4040"/>
                <a:gd name="T57" fmla="*/ 1678 h 1888"/>
                <a:gd name="T58" fmla="*/ 776 w 4040"/>
                <a:gd name="T59" fmla="*/ 1576 h 1888"/>
                <a:gd name="T60" fmla="*/ 458 w 4040"/>
                <a:gd name="T61" fmla="*/ 1436 h 1888"/>
                <a:gd name="T62" fmla="*/ 224 w 4040"/>
                <a:gd name="T63" fmla="*/ 1266 h 1888"/>
                <a:gd name="T64" fmla="*/ 88 w 4040"/>
                <a:gd name="T65" fmla="*/ 1074 h 1888"/>
                <a:gd name="T66" fmla="*/ 68 w 4040"/>
                <a:gd name="T67" fmla="*/ 864 h 1888"/>
                <a:gd name="T68" fmla="*/ 166 w 4040"/>
                <a:gd name="T69" fmla="*/ 664 h 1888"/>
                <a:gd name="T70" fmla="*/ 370 w 4040"/>
                <a:gd name="T71" fmla="*/ 486 h 1888"/>
                <a:gd name="T72" fmla="*/ 662 w 4040"/>
                <a:gd name="T73" fmla="*/ 336 h 1888"/>
                <a:gd name="T74" fmla="*/ 1028 w 4040"/>
                <a:gd name="T75" fmla="*/ 222 h 1888"/>
                <a:gd name="T76" fmla="*/ 1454 w 4040"/>
                <a:gd name="T77" fmla="*/ 148 h 1888"/>
                <a:gd name="T78" fmla="*/ 1922 w 4040"/>
                <a:gd name="T79" fmla="*/ 120 h 1888"/>
                <a:gd name="T80" fmla="*/ 2392 w 4040"/>
                <a:gd name="T81" fmla="*/ 148 h 1888"/>
                <a:gd name="T82" fmla="*/ 2818 w 4040"/>
                <a:gd name="T83" fmla="*/ 222 h 1888"/>
                <a:gd name="T84" fmla="*/ 3184 w 4040"/>
                <a:gd name="T85" fmla="*/ 336 h 1888"/>
                <a:gd name="T86" fmla="*/ 3476 w 4040"/>
                <a:gd name="T87" fmla="*/ 486 h 1888"/>
                <a:gd name="T88" fmla="*/ 3680 w 4040"/>
                <a:gd name="T89" fmla="*/ 664 h 1888"/>
                <a:gd name="T90" fmla="*/ 3778 w 4040"/>
                <a:gd name="T91" fmla="*/ 864 h 1888"/>
                <a:gd name="T92" fmla="*/ 3758 w 4040"/>
                <a:gd name="T93" fmla="*/ 1074 h 1888"/>
                <a:gd name="T94" fmla="*/ 3622 w 4040"/>
                <a:gd name="T95" fmla="*/ 1266 h 1888"/>
                <a:gd name="T96" fmla="*/ 3388 w 4040"/>
                <a:gd name="T97" fmla="*/ 1436 h 1888"/>
                <a:gd name="T98" fmla="*/ 3070 w 4040"/>
                <a:gd name="T99" fmla="*/ 1576 h 1888"/>
                <a:gd name="T100" fmla="*/ 2682 w 4040"/>
                <a:gd name="T101" fmla="*/ 1678 h 1888"/>
                <a:gd name="T102" fmla="*/ 2240 w 4040"/>
                <a:gd name="T103" fmla="*/ 1736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40" h="1888">
                  <a:moveTo>
                    <a:pt x="2020" y="0"/>
                  </a:moveTo>
                  <a:lnTo>
                    <a:pt x="1854" y="4"/>
                  </a:lnTo>
                  <a:lnTo>
                    <a:pt x="1692" y="12"/>
                  </a:lnTo>
                  <a:lnTo>
                    <a:pt x="1534" y="28"/>
                  </a:lnTo>
                  <a:lnTo>
                    <a:pt x="1382" y="48"/>
                  </a:lnTo>
                  <a:lnTo>
                    <a:pt x="1234" y="74"/>
                  </a:lnTo>
                  <a:lnTo>
                    <a:pt x="1092" y="106"/>
                  </a:lnTo>
                  <a:lnTo>
                    <a:pt x="956" y="142"/>
                  </a:lnTo>
                  <a:lnTo>
                    <a:pt x="828" y="182"/>
                  </a:lnTo>
                  <a:lnTo>
                    <a:pt x="706" y="228"/>
                  </a:lnTo>
                  <a:lnTo>
                    <a:pt x="592" y="276"/>
                  </a:lnTo>
                  <a:lnTo>
                    <a:pt x="486" y="330"/>
                  </a:lnTo>
                  <a:lnTo>
                    <a:pt x="390" y="386"/>
                  </a:lnTo>
                  <a:lnTo>
                    <a:pt x="302" y="446"/>
                  </a:lnTo>
                  <a:lnTo>
                    <a:pt x="226" y="510"/>
                  </a:lnTo>
                  <a:lnTo>
                    <a:pt x="158" y="576"/>
                  </a:lnTo>
                  <a:lnTo>
                    <a:pt x="102" y="646"/>
                  </a:lnTo>
                  <a:lnTo>
                    <a:pt x="58" y="718"/>
                  </a:lnTo>
                  <a:lnTo>
                    <a:pt x="26" y="790"/>
                  </a:lnTo>
                  <a:lnTo>
                    <a:pt x="6" y="866"/>
                  </a:lnTo>
                  <a:lnTo>
                    <a:pt x="0" y="944"/>
                  </a:lnTo>
                  <a:lnTo>
                    <a:pt x="6" y="1022"/>
                  </a:lnTo>
                  <a:lnTo>
                    <a:pt x="26" y="1098"/>
                  </a:lnTo>
                  <a:lnTo>
                    <a:pt x="58" y="1170"/>
                  </a:lnTo>
                  <a:lnTo>
                    <a:pt x="102" y="1242"/>
                  </a:lnTo>
                  <a:lnTo>
                    <a:pt x="158" y="1312"/>
                  </a:lnTo>
                  <a:lnTo>
                    <a:pt x="226" y="1378"/>
                  </a:lnTo>
                  <a:lnTo>
                    <a:pt x="302" y="1442"/>
                  </a:lnTo>
                  <a:lnTo>
                    <a:pt x="390" y="1502"/>
                  </a:lnTo>
                  <a:lnTo>
                    <a:pt x="486" y="1558"/>
                  </a:lnTo>
                  <a:lnTo>
                    <a:pt x="592" y="1612"/>
                  </a:lnTo>
                  <a:lnTo>
                    <a:pt x="706" y="1660"/>
                  </a:lnTo>
                  <a:lnTo>
                    <a:pt x="828" y="1706"/>
                  </a:lnTo>
                  <a:lnTo>
                    <a:pt x="956" y="1746"/>
                  </a:lnTo>
                  <a:lnTo>
                    <a:pt x="1092" y="1782"/>
                  </a:lnTo>
                  <a:lnTo>
                    <a:pt x="1234" y="1814"/>
                  </a:lnTo>
                  <a:lnTo>
                    <a:pt x="1382" y="1840"/>
                  </a:lnTo>
                  <a:lnTo>
                    <a:pt x="1534" y="1860"/>
                  </a:lnTo>
                  <a:lnTo>
                    <a:pt x="1692" y="1876"/>
                  </a:lnTo>
                  <a:lnTo>
                    <a:pt x="1854" y="1884"/>
                  </a:lnTo>
                  <a:lnTo>
                    <a:pt x="2020" y="1888"/>
                  </a:lnTo>
                  <a:lnTo>
                    <a:pt x="2186" y="1884"/>
                  </a:lnTo>
                  <a:lnTo>
                    <a:pt x="2348" y="1876"/>
                  </a:lnTo>
                  <a:lnTo>
                    <a:pt x="2506" y="1860"/>
                  </a:lnTo>
                  <a:lnTo>
                    <a:pt x="2658" y="1840"/>
                  </a:lnTo>
                  <a:lnTo>
                    <a:pt x="2806" y="1814"/>
                  </a:lnTo>
                  <a:lnTo>
                    <a:pt x="2948" y="1782"/>
                  </a:lnTo>
                  <a:lnTo>
                    <a:pt x="3084" y="1746"/>
                  </a:lnTo>
                  <a:lnTo>
                    <a:pt x="3212" y="1706"/>
                  </a:lnTo>
                  <a:lnTo>
                    <a:pt x="3334" y="1660"/>
                  </a:lnTo>
                  <a:lnTo>
                    <a:pt x="3448" y="1612"/>
                  </a:lnTo>
                  <a:lnTo>
                    <a:pt x="3554" y="1558"/>
                  </a:lnTo>
                  <a:lnTo>
                    <a:pt x="3650" y="1502"/>
                  </a:lnTo>
                  <a:lnTo>
                    <a:pt x="3738" y="1442"/>
                  </a:lnTo>
                  <a:lnTo>
                    <a:pt x="3814" y="1378"/>
                  </a:lnTo>
                  <a:lnTo>
                    <a:pt x="3882" y="1312"/>
                  </a:lnTo>
                  <a:lnTo>
                    <a:pt x="3938" y="1242"/>
                  </a:lnTo>
                  <a:lnTo>
                    <a:pt x="3982" y="1170"/>
                  </a:lnTo>
                  <a:lnTo>
                    <a:pt x="4014" y="1098"/>
                  </a:lnTo>
                  <a:lnTo>
                    <a:pt x="4034" y="1022"/>
                  </a:lnTo>
                  <a:lnTo>
                    <a:pt x="4040" y="944"/>
                  </a:lnTo>
                  <a:lnTo>
                    <a:pt x="4034" y="866"/>
                  </a:lnTo>
                  <a:lnTo>
                    <a:pt x="4014" y="790"/>
                  </a:lnTo>
                  <a:lnTo>
                    <a:pt x="3982" y="718"/>
                  </a:lnTo>
                  <a:lnTo>
                    <a:pt x="3938" y="646"/>
                  </a:lnTo>
                  <a:lnTo>
                    <a:pt x="3882" y="576"/>
                  </a:lnTo>
                  <a:lnTo>
                    <a:pt x="3814" y="510"/>
                  </a:lnTo>
                  <a:lnTo>
                    <a:pt x="3738" y="446"/>
                  </a:lnTo>
                  <a:lnTo>
                    <a:pt x="3650" y="386"/>
                  </a:lnTo>
                  <a:lnTo>
                    <a:pt x="3554" y="330"/>
                  </a:lnTo>
                  <a:lnTo>
                    <a:pt x="3448" y="276"/>
                  </a:lnTo>
                  <a:lnTo>
                    <a:pt x="3334" y="228"/>
                  </a:lnTo>
                  <a:lnTo>
                    <a:pt x="3212" y="182"/>
                  </a:lnTo>
                  <a:lnTo>
                    <a:pt x="3084" y="142"/>
                  </a:lnTo>
                  <a:lnTo>
                    <a:pt x="2948" y="106"/>
                  </a:lnTo>
                  <a:lnTo>
                    <a:pt x="2806" y="74"/>
                  </a:lnTo>
                  <a:lnTo>
                    <a:pt x="2658" y="48"/>
                  </a:lnTo>
                  <a:lnTo>
                    <a:pt x="2506" y="28"/>
                  </a:lnTo>
                  <a:lnTo>
                    <a:pt x="2348" y="12"/>
                  </a:lnTo>
                  <a:lnTo>
                    <a:pt x="2186" y="4"/>
                  </a:lnTo>
                  <a:lnTo>
                    <a:pt x="2020" y="0"/>
                  </a:lnTo>
                  <a:close/>
                  <a:moveTo>
                    <a:pt x="1922" y="1748"/>
                  </a:moveTo>
                  <a:lnTo>
                    <a:pt x="1762" y="1746"/>
                  </a:lnTo>
                  <a:lnTo>
                    <a:pt x="1606" y="1736"/>
                  </a:lnTo>
                  <a:lnTo>
                    <a:pt x="1454" y="1722"/>
                  </a:lnTo>
                  <a:lnTo>
                    <a:pt x="1306" y="1702"/>
                  </a:lnTo>
                  <a:lnTo>
                    <a:pt x="1164" y="1678"/>
                  </a:lnTo>
                  <a:lnTo>
                    <a:pt x="1028" y="1648"/>
                  </a:lnTo>
                  <a:lnTo>
                    <a:pt x="898" y="1614"/>
                  </a:lnTo>
                  <a:lnTo>
                    <a:pt x="776" y="1576"/>
                  </a:lnTo>
                  <a:lnTo>
                    <a:pt x="662" y="1532"/>
                  </a:lnTo>
                  <a:lnTo>
                    <a:pt x="554" y="1486"/>
                  </a:lnTo>
                  <a:lnTo>
                    <a:pt x="458" y="1436"/>
                  </a:lnTo>
                  <a:lnTo>
                    <a:pt x="370" y="1382"/>
                  </a:lnTo>
                  <a:lnTo>
                    <a:pt x="292" y="1326"/>
                  </a:lnTo>
                  <a:lnTo>
                    <a:pt x="224" y="1266"/>
                  </a:lnTo>
                  <a:lnTo>
                    <a:pt x="166" y="1204"/>
                  </a:lnTo>
                  <a:lnTo>
                    <a:pt x="122" y="1140"/>
                  </a:lnTo>
                  <a:lnTo>
                    <a:pt x="88" y="1074"/>
                  </a:lnTo>
                  <a:lnTo>
                    <a:pt x="68" y="1004"/>
                  </a:lnTo>
                  <a:lnTo>
                    <a:pt x="62" y="934"/>
                  </a:lnTo>
                  <a:lnTo>
                    <a:pt x="68" y="864"/>
                  </a:lnTo>
                  <a:lnTo>
                    <a:pt x="88" y="796"/>
                  </a:lnTo>
                  <a:lnTo>
                    <a:pt x="122" y="730"/>
                  </a:lnTo>
                  <a:lnTo>
                    <a:pt x="166" y="664"/>
                  </a:lnTo>
                  <a:lnTo>
                    <a:pt x="224" y="602"/>
                  </a:lnTo>
                  <a:lnTo>
                    <a:pt x="292" y="544"/>
                  </a:lnTo>
                  <a:lnTo>
                    <a:pt x="370" y="486"/>
                  </a:lnTo>
                  <a:lnTo>
                    <a:pt x="458" y="434"/>
                  </a:lnTo>
                  <a:lnTo>
                    <a:pt x="554" y="382"/>
                  </a:lnTo>
                  <a:lnTo>
                    <a:pt x="662" y="336"/>
                  </a:lnTo>
                  <a:lnTo>
                    <a:pt x="776" y="294"/>
                  </a:lnTo>
                  <a:lnTo>
                    <a:pt x="898" y="256"/>
                  </a:lnTo>
                  <a:lnTo>
                    <a:pt x="1028" y="222"/>
                  </a:lnTo>
                  <a:lnTo>
                    <a:pt x="1164" y="192"/>
                  </a:lnTo>
                  <a:lnTo>
                    <a:pt x="1306" y="166"/>
                  </a:lnTo>
                  <a:lnTo>
                    <a:pt x="1454" y="148"/>
                  </a:lnTo>
                  <a:lnTo>
                    <a:pt x="1606" y="132"/>
                  </a:lnTo>
                  <a:lnTo>
                    <a:pt x="1762" y="124"/>
                  </a:lnTo>
                  <a:lnTo>
                    <a:pt x="1922" y="120"/>
                  </a:lnTo>
                  <a:lnTo>
                    <a:pt x="2084" y="124"/>
                  </a:lnTo>
                  <a:lnTo>
                    <a:pt x="2240" y="132"/>
                  </a:lnTo>
                  <a:lnTo>
                    <a:pt x="2392" y="148"/>
                  </a:lnTo>
                  <a:lnTo>
                    <a:pt x="2540" y="166"/>
                  </a:lnTo>
                  <a:lnTo>
                    <a:pt x="2682" y="192"/>
                  </a:lnTo>
                  <a:lnTo>
                    <a:pt x="2818" y="222"/>
                  </a:lnTo>
                  <a:lnTo>
                    <a:pt x="2948" y="256"/>
                  </a:lnTo>
                  <a:lnTo>
                    <a:pt x="3070" y="294"/>
                  </a:lnTo>
                  <a:lnTo>
                    <a:pt x="3184" y="336"/>
                  </a:lnTo>
                  <a:lnTo>
                    <a:pt x="3292" y="382"/>
                  </a:lnTo>
                  <a:lnTo>
                    <a:pt x="3388" y="434"/>
                  </a:lnTo>
                  <a:lnTo>
                    <a:pt x="3476" y="486"/>
                  </a:lnTo>
                  <a:lnTo>
                    <a:pt x="3554" y="544"/>
                  </a:lnTo>
                  <a:lnTo>
                    <a:pt x="3622" y="602"/>
                  </a:lnTo>
                  <a:lnTo>
                    <a:pt x="3680" y="664"/>
                  </a:lnTo>
                  <a:lnTo>
                    <a:pt x="3724" y="730"/>
                  </a:lnTo>
                  <a:lnTo>
                    <a:pt x="3758" y="796"/>
                  </a:lnTo>
                  <a:lnTo>
                    <a:pt x="3778" y="864"/>
                  </a:lnTo>
                  <a:lnTo>
                    <a:pt x="3784" y="934"/>
                  </a:lnTo>
                  <a:lnTo>
                    <a:pt x="3778" y="1004"/>
                  </a:lnTo>
                  <a:lnTo>
                    <a:pt x="3758" y="1074"/>
                  </a:lnTo>
                  <a:lnTo>
                    <a:pt x="3724" y="1140"/>
                  </a:lnTo>
                  <a:lnTo>
                    <a:pt x="3680" y="1204"/>
                  </a:lnTo>
                  <a:lnTo>
                    <a:pt x="3622" y="1266"/>
                  </a:lnTo>
                  <a:lnTo>
                    <a:pt x="3554" y="1326"/>
                  </a:lnTo>
                  <a:lnTo>
                    <a:pt x="3476" y="1382"/>
                  </a:lnTo>
                  <a:lnTo>
                    <a:pt x="3388" y="1436"/>
                  </a:lnTo>
                  <a:lnTo>
                    <a:pt x="3292" y="1486"/>
                  </a:lnTo>
                  <a:lnTo>
                    <a:pt x="3184" y="1532"/>
                  </a:lnTo>
                  <a:lnTo>
                    <a:pt x="3070" y="1576"/>
                  </a:lnTo>
                  <a:lnTo>
                    <a:pt x="2948" y="1614"/>
                  </a:lnTo>
                  <a:lnTo>
                    <a:pt x="2818" y="1648"/>
                  </a:lnTo>
                  <a:lnTo>
                    <a:pt x="2682" y="1678"/>
                  </a:lnTo>
                  <a:lnTo>
                    <a:pt x="2540" y="1702"/>
                  </a:lnTo>
                  <a:lnTo>
                    <a:pt x="2392" y="1722"/>
                  </a:lnTo>
                  <a:lnTo>
                    <a:pt x="2240" y="1736"/>
                  </a:lnTo>
                  <a:lnTo>
                    <a:pt x="2084" y="1746"/>
                  </a:lnTo>
                  <a:lnTo>
                    <a:pt x="1922" y="1748"/>
                  </a:lnTo>
                  <a:close/>
                </a:path>
              </a:pathLst>
            </a:custGeom>
            <a:gradFill rotWithShape="1">
              <a:gsLst>
                <a:gs pos="0">
                  <a:schemeClr val="bg2">
                    <a:gamma/>
                    <a:tint val="30196"/>
                    <a:invGamma/>
                    <a:alpha val="36000"/>
                  </a:schemeClr>
                </a:gs>
                <a:gs pos="100000">
                  <a:schemeClr val="bg2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F7C16B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4036" name="Oval 4">
              <a:extLst>
                <a:ext uri="{FF2B5EF4-FFF2-40B4-BE49-F238E27FC236}">
                  <a16:creationId xmlns:a16="http://schemas.microsoft.com/office/drawing/2014/main" id="{8C84C27B-9CD3-42B9-AF4E-D7C8559566B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887" y="1392"/>
              <a:ext cx="720" cy="694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shade val="34510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>
              <a:prstShdw prst="shdw12" dist="76200" dir="10800000">
                <a:srgbClr val="001D3A">
                  <a:alpha val="50000"/>
                </a:srgbClr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ko-KR" altLang="en-US">
                <a:ea typeface="굴림" panose="020B0600000101010101" pitchFamily="50" charset="-127"/>
              </a:endParaRPr>
            </a:p>
          </p:txBody>
        </p:sp>
        <p:sp>
          <p:nvSpPr>
            <p:cNvPr id="44037" name="Oval 5">
              <a:extLst>
                <a:ext uri="{FF2B5EF4-FFF2-40B4-BE49-F238E27FC236}">
                  <a16:creationId xmlns:a16="http://schemas.microsoft.com/office/drawing/2014/main" id="{8CA11693-0E86-4EB3-B68A-9118ED0A62D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479" y="2222"/>
              <a:ext cx="719" cy="694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31373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>
              <a:prstShdw prst="shdw12" dist="76200" dir="10800000">
                <a:srgbClr val="001D3A">
                  <a:alpha val="50000"/>
                </a:srgbClr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ko-KR" altLang="en-US">
                <a:ea typeface="굴림" panose="020B0600000101010101" pitchFamily="50" charset="-127"/>
              </a:endParaRPr>
            </a:p>
          </p:txBody>
        </p:sp>
        <p:sp>
          <p:nvSpPr>
            <p:cNvPr id="44039" name="Oval 7">
              <a:extLst>
                <a:ext uri="{FF2B5EF4-FFF2-40B4-BE49-F238E27FC236}">
                  <a16:creationId xmlns:a16="http://schemas.microsoft.com/office/drawing/2014/main" id="{E3171750-377F-4E6B-8921-5734FA6723F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528" y="2803"/>
              <a:ext cx="719" cy="694"/>
            </a:xfrm>
            <a:prstGeom prst="ellipse">
              <a:avLst/>
            </a:prstGeom>
            <a:gradFill rotWithShape="1">
              <a:gsLst>
                <a:gs pos="0">
                  <a:schemeClr val="bg2"/>
                </a:gs>
                <a:gs pos="100000">
                  <a:schemeClr val="bg2">
                    <a:gamma/>
                    <a:shade val="35686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>
              <a:prstShdw prst="shdw12" dist="76200" dir="10800000">
                <a:srgbClr val="001D3A">
                  <a:alpha val="50000"/>
                </a:srgbClr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ko-KR" altLang="en-US">
                <a:ea typeface="굴림" panose="020B0600000101010101" pitchFamily="50" charset="-127"/>
              </a:endParaRPr>
            </a:p>
          </p:txBody>
        </p:sp>
        <p:sp>
          <p:nvSpPr>
            <p:cNvPr id="44040" name="Oval 8">
              <a:extLst>
                <a:ext uri="{FF2B5EF4-FFF2-40B4-BE49-F238E27FC236}">
                  <a16:creationId xmlns:a16="http://schemas.microsoft.com/office/drawing/2014/main" id="{D8DFBF06-CB09-4BEF-B2C8-C2A9DA723D6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552" y="1516"/>
              <a:ext cx="680" cy="695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34510"/>
                    <a:invGamma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>
              <a:prstShdw prst="shdw12" dist="76200" dir="10800000">
                <a:srgbClr val="001D3A">
                  <a:alpha val="50000"/>
                </a:srgbClr>
              </a:prst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endParaRPr lang="ko-KR" altLang="en-US">
                <a:ea typeface="굴림" panose="020B0600000101010101" pitchFamily="50" charset="-127"/>
              </a:endParaRPr>
            </a:p>
          </p:txBody>
        </p:sp>
        <p:sp>
          <p:nvSpPr>
            <p:cNvPr id="44041" name="Text Box 9">
              <a:extLst>
                <a:ext uri="{FF2B5EF4-FFF2-40B4-BE49-F238E27FC236}">
                  <a16:creationId xmlns:a16="http://schemas.microsoft.com/office/drawing/2014/main" id="{728FA846-3615-487F-88B1-B22F38241191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1575" y="2452"/>
              <a:ext cx="559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817" dir="2708076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ko-KR" b="1" dirty="0">
                  <a:latin typeface="Verdana" panose="020B0604030504040204" pitchFamily="34" charset="0"/>
                  <a:ea typeface="굴림" panose="020B0600000101010101" pitchFamily="50" charset="-127"/>
                </a:rPr>
                <a:t>Menu</a:t>
              </a:r>
            </a:p>
          </p:txBody>
        </p:sp>
        <p:sp>
          <p:nvSpPr>
            <p:cNvPr id="44042" name="Text Box 10">
              <a:extLst>
                <a:ext uri="{FF2B5EF4-FFF2-40B4-BE49-F238E27FC236}">
                  <a16:creationId xmlns:a16="http://schemas.microsoft.com/office/drawing/2014/main" id="{B48AD39E-BF8C-44D7-935A-FA920501224B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2927" y="1630"/>
              <a:ext cx="572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817" dir="2708076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ko-KR" b="1" dirty="0">
                  <a:latin typeface="Verdana" panose="020B0604030504040204" pitchFamily="34" charset="0"/>
                  <a:ea typeface="굴림" panose="020B0600000101010101" pitchFamily="50" charset="-127"/>
                </a:rPr>
                <a:t> Start</a:t>
              </a:r>
            </a:p>
          </p:txBody>
        </p:sp>
        <p:sp>
          <p:nvSpPr>
            <p:cNvPr id="44043" name="Text Box 11">
              <a:extLst>
                <a:ext uri="{FF2B5EF4-FFF2-40B4-BE49-F238E27FC236}">
                  <a16:creationId xmlns:a16="http://schemas.microsoft.com/office/drawing/2014/main" id="{F4A0CDA3-EE1F-459A-AA98-98D02AD89F8C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4675" y="1747"/>
              <a:ext cx="470" cy="2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817" dir="2708076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ko-KR" b="1" dirty="0">
                  <a:latin typeface="Verdana" panose="020B0604030504040204" pitchFamily="34" charset="0"/>
                  <a:ea typeface="굴림" panose="020B0600000101010101" pitchFamily="50" charset="-127"/>
                </a:rPr>
                <a:t>Play</a:t>
              </a:r>
            </a:p>
          </p:txBody>
        </p:sp>
        <p:sp>
          <p:nvSpPr>
            <p:cNvPr id="44044" name="Text Box 12">
              <a:extLst>
                <a:ext uri="{FF2B5EF4-FFF2-40B4-BE49-F238E27FC236}">
                  <a16:creationId xmlns:a16="http://schemas.microsoft.com/office/drawing/2014/main" id="{44B08873-1640-42C6-9525-DD7A7DD48B2D}"/>
                </a:ext>
              </a:extLst>
            </p:cNvPr>
            <p:cNvSpPr txBox="1">
              <a:spLocks noChangeArrowheads="1"/>
            </p:cNvSpPr>
            <p:nvPr/>
          </p:nvSpPr>
          <p:spPr bwMode="white">
            <a:xfrm>
              <a:off x="3607" y="3041"/>
              <a:ext cx="478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817" dir="2708076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en-US" altLang="ko-KR" b="1" dirty="0">
                  <a:latin typeface="Verdana" panose="020B0604030504040204" pitchFamily="34" charset="0"/>
                  <a:ea typeface="굴림" panose="020B0600000101010101" pitchFamily="50" charset="-127"/>
                </a:rPr>
                <a:t> Exit</a:t>
              </a:r>
            </a:p>
          </p:txBody>
        </p:sp>
        <p:sp>
          <p:nvSpPr>
            <p:cNvPr id="44046" name="Text Box 14">
              <a:extLst>
                <a:ext uri="{FF2B5EF4-FFF2-40B4-BE49-F238E27FC236}">
                  <a16:creationId xmlns:a16="http://schemas.microsoft.com/office/drawing/2014/main" id="{99108FC2-E52F-41ED-BA5B-940B761D51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40" y="2400"/>
              <a:ext cx="145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00000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eaLnBrk="0" hangingPunct="0"/>
              <a:r>
                <a:rPr lang="en-US" altLang="ko-KR" sz="2800" b="1" dirty="0">
                  <a:ea typeface="굴림" panose="020B0600000101010101" pitchFamily="50" charset="-127"/>
                </a:rPr>
                <a:t>VR GAME</a:t>
              </a:r>
            </a:p>
          </p:txBody>
        </p:sp>
        <p:sp>
          <p:nvSpPr>
            <p:cNvPr id="44049" name="Text Box 17">
              <a:extLst>
                <a:ext uri="{FF2B5EF4-FFF2-40B4-BE49-F238E27FC236}">
                  <a16:creationId xmlns:a16="http://schemas.microsoft.com/office/drawing/2014/main" id="{9B0396E3-E875-4767-B86D-9662116EDB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0" y="1392"/>
              <a:ext cx="1296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/>
              <a:endParaRPr lang="en-US" altLang="ko-KR" sz="1600" b="1" dirty="0">
                <a:solidFill>
                  <a:schemeClr val="tx2"/>
                </a:solidFill>
                <a:latin typeface="Verdana" panose="020B0604030504040204" pitchFamily="34" charset="0"/>
                <a:ea typeface="굴림" panose="020B0600000101010101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Menu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BEB171EA-0155-4168-ABCE-FA5AF2C7F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4581128"/>
            <a:ext cx="8938260" cy="1512169"/>
          </a:xfrm>
        </p:spPr>
        <p:txBody>
          <a:bodyPr/>
          <a:lstStyle/>
          <a:p>
            <a:pPr marL="0" indent="0" algn="ctr">
              <a:lnSpc>
                <a:spcPct val="80000"/>
              </a:lnSpc>
              <a:buNone/>
            </a:pPr>
            <a:r>
              <a:rPr lang="ko-KR" altLang="en-US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게임 플레이 하기 위해 필요한 </a:t>
            </a:r>
            <a:r>
              <a:rPr lang="en-US" altLang="ko-KR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VR </a:t>
            </a:r>
            <a:r>
              <a:rPr lang="ko-KR" altLang="en-US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기기를 </a:t>
            </a:r>
            <a:endParaRPr lang="en-US" altLang="ko-KR" sz="27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ctr">
              <a:lnSpc>
                <a:spcPct val="80000"/>
              </a:lnSpc>
              <a:buNone/>
            </a:pPr>
            <a:r>
              <a:rPr lang="ko-KR" altLang="en-US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연결할 수 있도록 안내하도록 어플을 클릭 이후 바로</a:t>
            </a:r>
            <a:endParaRPr lang="en-US" altLang="ko-KR" sz="27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0" indent="0" algn="ctr">
              <a:lnSpc>
                <a:spcPct val="80000"/>
              </a:lnSpc>
              <a:buNone/>
            </a:pPr>
            <a:r>
              <a:rPr lang="ko-KR" altLang="en-US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보이도록 만들었습니다</a:t>
            </a:r>
            <a:r>
              <a:rPr lang="en-US" altLang="ko-KR" sz="27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3E9BC40-408F-4219-A1B5-14D768503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745118"/>
            <a:ext cx="6338863" cy="35984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8700" y="508846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Menu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BEB171EA-0155-4168-ABCE-FA5AF2C7F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932040" y="1484784"/>
            <a:ext cx="4006220" cy="4608513"/>
          </a:xfrm>
        </p:spPr>
        <p:txBody>
          <a:bodyPr/>
          <a:lstStyle/>
          <a:p>
            <a:pPr algn="ctr">
              <a:lnSpc>
                <a:spcPct val="80000"/>
              </a:lnSpc>
            </a:pPr>
            <a:endParaRPr lang="en-US" altLang="ko-KR" sz="2400" dirty="0"/>
          </a:p>
          <a:p>
            <a:pPr algn="ctr">
              <a:lnSpc>
                <a:spcPct val="80000"/>
              </a:lnSpc>
            </a:pPr>
            <a:r>
              <a:rPr lang="ko-KR" altLang="en-US" sz="2400" b="1" dirty="0"/>
              <a:t>게임 시작화면</a:t>
            </a:r>
            <a:endParaRPr lang="en-US" altLang="ko-KR" sz="2400" dirty="0"/>
          </a:p>
          <a:p>
            <a:pPr algn="ctr">
              <a:lnSpc>
                <a:spcPct val="80000"/>
              </a:lnSpc>
            </a:pPr>
            <a:endParaRPr lang="en-US" altLang="ko-KR" sz="2400" dirty="0"/>
          </a:p>
          <a:p>
            <a:pPr marL="0" indent="0" algn="ctr">
              <a:buNone/>
            </a:pPr>
            <a:r>
              <a:rPr lang="en-US" altLang="ko-KR" sz="2400" b="1" dirty="0"/>
              <a:t>Practice Mod </a:t>
            </a:r>
            <a:r>
              <a:rPr lang="en-US" altLang="ko-KR" sz="2000" dirty="0"/>
              <a:t>(</a:t>
            </a:r>
            <a:r>
              <a:rPr lang="ko-KR" altLang="en-US" sz="2000" dirty="0"/>
              <a:t>연습모드</a:t>
            </a:r>
            <a:r>
              <a:rPr lang="en-US" altLang="ko-KR" sz="2000" dirty="0"/>
              <a:t>)</a:t>
            </a:r>
          </a:p>
          <a:p>
            <a:pPr marL="0" indent="0" algn="ctr">
              <a:buNone/>
            </a:pPr>
            <a:endParaRPr lang="en-US" altLang="ko-KR" sz="2000" dirty="0"/>
          </a:p>
          <a:p>
            <a:pPr marL="0" indent="0" algn="ctr">
              <a:buNone/>
            </a:pPr>
            <a:r>
              <a:rPr lang="en-US" altLang="ko-KR" sz="2400" b="1" dirty="0"/>
              <a:t>Start </a:t>
            </a:r>
            <a:r>
              <a:rPr lang="en-US" altLang="ko-KR" sz="2000" dirty="0"/>
              <a:t>( </a:t>
            </a:r>
            <a:r>
              <a:rPr lang="ko-KR" altLang="en-US" sz="2000" dirty="0"/>
              <a:t>게임 시작하기 </a:t>
            </a:r>
            <a:r>
              <a:rPr lang="en-US" altLang="ko-KR" sz="2000" dirty="0"/>
              <a:t>)</a:t>
            </a:r>
          </a:p>
          <a:p>
            <a:pPr marL="0" indent="0" algn="ctr">
              <a:buNone/>
            </a:pPr>
            <a:endParaRPr lang="en-US" altLang="ko-KR" sz="2400" dirty="0"/>
          </a:p>
          <a:p>
            <a:pPr marL="0" indent="0" algn="ctr">
              <a:buNone/>
            </a:pPr>
            <a:r>
              <a:rPr lang="ko-KR" altLang="en-US" sz="2000" dirty="0"/>
              <a:t>원하는 메뉴를 쳐다볼 경우 </a:t>
            </a:r>
            <a:endParaRPr lang="en-US" altLang="ko-KR" sz="2000" dirty="0"/>
          </a:p>
          <a:p>
            <a:pPr marL="0" indent="0" algn="ctr">
              <a:buNone/>
            </a:pPr>
            <a:r>
              <a:rPr lang="ko-KR" altLang="en-US" sz="2000" dirty="0"/>
              <a:t>일정시간이 지나면 </a:t>
            </a:r>
            <a:endParaRPr lang="en-US" altLang="ko-KR" sz="2000" dirty="0"/>
          </a:p>
          <a:p>
            <a:pPr marL="0" indent="0" algn="ctr">
              <a:buNone/>
            </a:pPr>
            <a:r>
              <a:rPr lang="ko-KR" altLang="en-US" sz="2000" dirty="0"/>
              <a:t>그 메뉴로 이동합니다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pPr>
              <a:lnSpc>
                <a:spcPct val="80000"/>
              </a:lnSpc>
            </a:pPr>
            <a:endParaRPr lang="en-US" altLang="ko-KR" sz="2700" dirty="0">
              <a:ea typeface="굴림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E96BDD-6CA3-424F-A5D7-67A5C57BB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89" y="620689"/>
            <a:ext cx="3874146" cy="194421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704B5E-97AE-4148-B6C2-F5B36E9DE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489" y="2780929"/>
            <a:ext cx="3874146" cy="196199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97219B7-4354-4EC9-8446-C336ADAB4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489" y="4869160"/>
            <a:ext cx="3874145" cy="174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5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808" y="503238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Play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BEB171EA-0155-4168-ABCE-FA5AF2C7F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471229" y="1196752"/>
            <a:ext cx="3467031" cy="4608513"/>
          </a:xfrm>
        </p:spPr>
        <p:txBody>
          <a:bodyPr/>
          <a:lstStyle/>
          <a:p>
            <a:r>
              <a:rPr lang="ko-KR" altLang="en-US" sz="1800" dirty="0"/>
              <a:t>스테이지 마다 각 방의 이름이 뜨도록 만들었습니다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r>
              <a:rPr lang="ko-KR" altLang="en-US" sz="1800" dirty="0"/>
              <a:t>스테이지를 </a:t>
            </a:r>
            <a:r>
              <a:rPr lang="ko-KR" altLang="en-US" sz="1800" dirty="0" err="1"/>
              <a:t>넘어갈때마다</a:t>
            </a:r>
            <a:r>
              <a:rPr lang="ko-KR" altLang="en-US" sz="1800" dirty="0"/>
              <a:t> 음악 등장</a:t>
            </a:r>
            <a:endParaRPr lang="en-US" altLang="ko-KR" sz="1800" dirty="0"/>
          </a:p>
          <a:p>
            <a:endParaRPr lang="en-US" altLang="ko-KR" sz="1800" dirty="0"/>
          </a:p>
          <a:p>
            <a:r>
              <a:rPr lang="ko-KR" altLang="en-US" sz="1800" dirty="0"/>
              <a:t>각 방 마다 다시 총을 선택하여 교체할 수 있도록 바닥에 무기를 깔아 놓고 선택할 수 있도록 한다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r>
              <a:rPr lang="ko-KR" altLang="en-US" sz="1800" dirty="0"/>
              <a:t>적캐릭터가 방마다  출현하고 다음 방으로 넘어갈수록 더욱 강한 캐릭터들이 등장합니다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pPr algn="ctr"/>
            <a:endParaRPr lang="en-US" altLang="ko-KR" sz="18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33631A-E69C-4C30-A156-0733940C0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2060848"/>
            <a:ext cx="5274733" cy="216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94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8700" y="476672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Play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BEB171EA-0155-4168-ABCE-FA5AF2C7FE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911412" y="1196752"/>
            <a:ext cx="3070116" cy="3672409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altLang="ko-KR" sz="2400" dirty="0"/>
          </a:p>
          <a:p>
            <a:pPr>
              <a:lnSpc>
                <a:spcPct val="80000"/>
              </a:lnSpc>
            </a:pPr>
            <a:endParaRPr lang="en-US" altLang="ko-KR" sz="2000" b="1" dirty="0"/>
          </a:p>
          <a:p>
            <a:pPr marL="0" indent="0" algn="ctr">
              <a:buNone/>
            </a:pPr>
            <a:r>
              <a:rPr lang="ko-KR" altLang="en-US" sz="2000" b="1" dirty="0"/>
              <a:t>게임을 마지막 보스 까지 깰 경우 다음화면이 뜨며 </a:t>
            </a:r>
            <a:endParaRPr lang="en-US" altLang="ko-KR" sz="2000" b="1" dirty="0"/>
          </a:p>
          <a:p>
            <a:pPr marL="0" indent="0" algn="ctr">
              <a:buNone/>
            </a:pPr>
            <a:endParaRPr lang="en-US" altLang="ko-KR" sz="2000" b="1" dirty="0"/>
          </a:p>
          <a:p>
            <a:pPr marL="0" indent="0" algn="ctr">
              <a:buNone/>
            </a:pPr>
            <a:r>
              <a:rPr lang="ko-KR" altLang="en-US" sz="2000" b="1" dirty="0" err="1"/>
              <a:t>잠시후</a:t>
            </a:r>
            <a:r>
              <a:rPr lang="ko-KR" altLang="en-US" sz="2000" b="1" dirty="0"/>
              <a:t> 메뉴 화면으로 </a:t>
            </a:r>
            <a:endParaRPr lang="en-US" altLang="ko-KR" sz="2000" b="1" dirty="0"/>
          </a:p>
          <a:p>
            <a:pPr marL="0" indent="0" algn="ctr">
              <a:buNone/>
            </a:pPr>
            <a:r>
              <a:rPr lang="ko-KR" altLang="en-US" sz="2000" b="1" dirty="0"/>
              <a:t>이동합니다</a:t>
            </a:r>
            <a:r>
              <a:rPr lang="en-US" altLang="ko-KR" sz="2000" b="1" dirty="0"/>
              <a:t>.</a:t>
            </a:r>
            <a:endParaRPr lang="en-US" altLang="ko-KR" sz="2000" b="1" dirty="0">
              <a:ea typeface="굴림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6E87B-CF03-46D8-8CE0-F78E46BAF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80828"/>
            <a:ext cx="5242898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57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808" y="503238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2. </a:t>
            </a:r>
            <a:r>
              <a:rPr lang="ko-KR" altLang="en-US" dirty="0">
                <a:ea typeface="굴림" panose="020B0600000101010101" pitchFamily="50" charset="-127"/>
              </a:rPr>
              <a:t>컨텐츠 소개</a:t>
            </a:r>
            <a:endParaRPr lang="en-US" altLang="ko-KR" dirty="0">
              <a:ea typeface="굴림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53A9DC5-DB1C-4F89-93D0-63BDBFB612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9144000" cy="477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321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9B93929C-F596-4A19-B3E8-C4FE6AFFF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7808" y="503238"/>
            <a:ext cx="7086600" cy="487362"/>
          </a:xfrm>
        </p:spPr>
        <p:txBody>
          <a:bodyPr/>
          <a:lstStyle/>
          <a:p>
            <a:r>
              <a:rPr lang="en-US" altLang="ko-KR" dirty="0">
                <a:ea typeface="굴림" panose="020B0600000101010101" pitchFamily="50" charset="-127"/>
              </a:rPr>
              <a:t>3. </a:t>
            </a:r>
            <a:r>
              <a:rPr lang="ko-KR" altLang="en-US" dirty="0">
                <a:ea typeface="굴림" panose="020B0600000101010101" pitchFamily="50" charset="-127"/>
              </a:rPr>
              <a:t>플레이 화면</a:t>
            </a:r>
            <a:endParaRPr lang="en-US" altLang="ko-KR" dirty="0">
              <a:ea typeface="굴림" panose="020B0600000101010101" pitchFamily="50" charset="-127"/>
            </a:endParaRP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E414F-EA34-4729-8DC6-74E40B86C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b="1" dirty="0">
              <a:solidFill>
                <a:schemeClr val="accent3"/>
              </a:solidFill>
              <a:hlinkClick r:id="rId2"/>
            </a:endParaRPr>
          </a:p>
          <a:p>
            <a:pPr marL="0" indent="0">
              <a:buNone/>
            </a:pPr>
            <a:endParaRPr lang="en-US" altLang="ko-KR" b="1" dirty="0">
              <a:solidFill>
                <a:schemeClr val="accent3"/>
              </a:solidFill>
              <a:hlinkClick r:id="rId2"/>
            </a:endParaRPr>
          </a:p>
          <a:p>
            <a:pPr marL="0" indent="0" algn="ctr">
              <a:buNone/>
            </a:pPr>
            <a:endParaRPr lang="en-US" altLang="ko-KR" b="1" dirty="0">
              <a:solidFill>
                <a:schemeClr val="accent3"/>
              </a:solidFill>
              <a:hlinkClick r:id="rId2"/>
            </a:endParaRPr>
          </a:p>
          <a:p>
            <a:pPr marL="0" indent="0" algn="ctr">
              <a:buNone/>
            </a:pPr>
            <a:r>
              <a:rPr lang="ko-KR" altLang="en-US" b="1" dirty="0">
                <a:solidFill>
                  <a:schemeClr val="accent3"/>
                </a:solidFill>
                <a:hlinkClick r:id="rId2"/>
              </a:rPr>
              <a:t>유튜브 링크</a:t>
            </a:r>
            <a:r>
              <a:rPr lang="ko-KR" altLang="en-US" b="1" dirty="0">
                <a:solidFill>
                  <a:schemeClr val="accent3"/>
                </a:solidFill>
              </a:rPr>
              <a:t> </a:t>
            </a:r>
            <a:r>
              <a:rPr lang="en-US" altLang="ko-KR" b="1" dirty="0"/>
              <a:t>(</a:t>
            </a:r>
            <a:r>
              <a:rPr lang="ko-KR" altLang="en-US" b="1" dirty="0"/>
              <a:t>전체화면용</a:t>
            </a:r>
            <a:r>
              <a:rPr lang="en-US" altLang="ko-KR" b="1" dirty="0"/>
              <a:t>)</a:t>
            </a:r>
            <a:br>
              <a:rPr lang="en-US" altLang="ko-KR" b="1" dirty="0"/>
            </a:br>
            <a:br>
              <a:rPr lang="en-US" altLang="ko-KR" b="1" dirty="0"/>
            </a:br>
            <a:r>
              <a:rPr lang="ko-KR" altLang="en-US" b="1" dirty="0">
                <a:hlinkClick r:id="rId3"/>
              </a:rPr>
              <a:t>유튜브 링크</a:t>
            </a:r>
            <a:r>
              <a:rPr lang="ko-KR" altLang="en-US" b="1" dirty="0"/>
              <a:t> </a:t>
            </a:r>
            <a:r>
              <a:rPr lang="en-US" altLang="ko-KR" b="1" dirty="0"/>
              <a:t>( VR </a:t>
            </a:r>
            <a:r>
              <a:rPr lang="ko-KR" altLang="en-US" b="1" dirty="0"/>
              <a:t>용 </a:t>
            </a:r>
            <a:r>
              <a:rPr lang="en-US" altLang="ko-KR" b="1" dirty="0"/>
              <a:t>)</a:t>
            </a:r>
            <a:endParaRPr lang="en-US" altLang="ko-KR" b="1" dirty="0">
              <a:solidFill>
                <a:schemeClr val="accent3"/>
              </a:solidFill>
            </a:endParaRPr>
          </a:p>
          <a:p>
            <a:pPr marL="0" indent="0" algn="ctr">
              <a:buNone/>
            </a:pPr>
            <a:endParaRPr lang="en-US" altLang="ko-KR" b="1" dirty="0">
              <a:solidFill>
                <a:schemeClr val="accent3"/>
              </a:solidFill>
            </a:endParaRPr>
          </a:p>
          <a:p>
            <a:pPr marL="0" indent="0" algn="ctr">
              <a:buNone/>
            </a:pPr>
            <a:r>
              <a:rPr lang="ko-KR" altLang="en-US" dirty="0"/>
              <a:t>소리 키우고 확인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6007617"/>
      </p:ext>
    </p:extLst>
  </p:cSld>
  <p:clrMapOvr>
    <a:masterClrMapping/>
  </p:clrMapOvr>
</p:sld>
</file>

<file path=ppt/theme/theme1.xml><?xml version="1.0" encoding="utf-8"?>
<a:theme xmlns:a="http://schemas.openxmlformats.org/drawingml/2006/main" name="206TGp_window_light_s">
  <a:themeElements>
    <a:clrScheme name="206TGp_window_light_s 3">
      <a:dk1>
        <a:srgbClr val="000000"/>
      </a:dk1>
      <a:lt1>
        <a:srgbClr val="FFFFFF"/>
      </a:lt1>
      <a:dk2>
        <a:srgbClr val="003366"/>
      </a:dk2>
      <a:lt2>
        <a:srgbClr val="C0C0C0"/>
      </a:lt2>
      <a:accent1>
        <a:srgbClr val="4EA7EA"/>
      </a:accent1>
      <a:accent2>
        <a:srgbClr val="93C052"/>
      </a:accent2>
      <a:accent3>
        <a:srgbClr val="FFFFFF"/>
      </a:accent3>
      <a:accent4>
        <a:srgbClr val="000000"/>
      </a:accent4>
      <a:accent5>
        <a:srgbClr val="B2D0F3"/>
      </a:accent5>
      <a:accent6>
        <a:srgbClr val="85AE49"/>
      </a:accent6>
      <a:hlink>
        <a:srgbClr val="9999FF"/>
      </a:hlink>
      <a:folHlink>
        <a:srgbClr val="855ADA"/>
      </a:folHlink>
    </a:clrScheme>
    <a:fontScheme name="206TGp_window_light_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ko-K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206TGp_window_light_s 1">
        <a:dk1>
          <a:srgbClr val="000000"/>
        </a:dk1>
        <a:lt1>
          <a:srgbClr val="FFFFFF"/>
        </a:lt1>
        <a:dk2>
          <a:srgbClr val="193583"/>
        </a:dk2>
        <a:lt2>
          <a:srgbClr val="C0C0C0"/>
        </a:lt2>
        <a:accent1>
          <a:srgbClr val="E46C22"/>
        </a:accent1>
        <a:accent2>
          <a:srgbClr val="14CAEE"/>
        </a:accent2>
        <a:accent3>
          <a:srgbClr val="FFFFFF"/>
        </a:accent3>
        <a:accent4>
          <a:srgbClr val="000000"/>
        </a:accent4>
        <a:accent5>
          <a:srgbClr val="EFBAAB"/>
        </a:accent5>
        <a:accent6>
          <a:srgbClr val="11B7D8"/>
        </a:accent6>
        <a:hlink>
          <a:srgbClr val="6A6AE2"/>
        </a:hlink>
        <a:folHlink>
          <a:srgbClr val="66A44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6TGp_window_light_s 2">
        <a:dk1>
          <a:srgbClr val="000000"/>
        </a:dk1>
        <a:lt1>
          <a:srgbClr val="FFFFFF"/>
        </a:lt1>
        <a:dk2>
          <a:srgbClr val="003366"/>
        </a:dk2>
        <a:lt2>
          <a:srgbClr val="C0C0C0"/>
        </a:lt2>
        <a:accent1>
          <a:srgbClr val="76CA2A"/>
        </a:accent1>
        <a:accent2>
          <a:srgbClr val="E5772D"/>
        </a:accent2>
        <a:accent3>
          <a:srgbClr val="FFFFFF"/>
        </a:accent3>
        <a:accent4>
          <a:srgbClr val="000000"/>
        </a:accent4>
        <a:accent5>
          <a:srgbClr val="BDE1AC"/>
        </a:accent5>
        <a:accent6>
          <a:srgbClr val="CF6B28"/>
        </a:accent6>
        <a:hlink>
          <a:srgbClr val="1A50B2"/>
        </a:hlink>
        <a:folHlink>
          <a:srgbClr val="855AD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06TGp_window_light_s 3">
        <a:dk1>
          <a:srgbClr val="000000"/>
        </a:dk1>
        <a:lt1>
          <a:srgbClr val="FFFFFF"/>
        </a:lt1>
        <a:dk2>
          <a:srgbClr val="003366"/>
        </a:dk2>
        <a:lt2>
          <a:srgbClr val="C0C0C0"/>
        </a:lt2>
        <a:accent1>
          <a:srgbClr val="4EA7EA"/>
        </a:accent1>
        <a:accent2>
          <a:srgbClr val="93C052"/>
        </a:accent2>
        <a:accent3>
          <a:srgbClr val="FFFFFF"/>
        </a:accent3>
        <a:accent4>
          <a:srgbClr val="000000"/>
        </a:accent4>
        <a:accent5>
          <a:srgbClr val="B2D0F3"/>
        </a:accent5>
        <a:accent6>
          <a:srgbClr val="85AE49"/>
        </a:accent6>
        <a:hlink>
          <a:srgbClr val="9999FF"/>
        </a:hlink>
        <a:folHlink>
          <a:srgbClr val="855AD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206tgp_window_light_s (1)</Template>
  <TotalTime>145</TotalTime>
  <Words>202</Words>
  <Application>Microsoft Office PowerPoint</Application>
  <PresentationFormat>화면 슬라이드 쇼(4:3)</PresentationFormat>
  <Paragraphs>66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HY헤드라인M</vt:lpstr>
      <vt:lpstr>Arial</vt:lpstr>
      <vt:lpstr>Verdana</vt:lpstr>
      <vt:lpstr>Wingdings</vt:lpstr>
      <vt:lpstr>206TGp_window_light_s</vt:lpstr>
      <vt:lpstr>유니티를 이용한   VR FPS 제작</vt:lpstr>
      <vt:lpstr>목차</vt:lpstr>
      <vt:lpstr>1. 기획 내용 </vt:lpstr>
      <vt:lpstr>Menu</vt:lpstr>
      <vt:lpstr>Menu</vt:lpstr>
      <vt:lpstr>Play</vt:lpstr>
      <vt:lpstr>Play</vt:lpstr>
      <vt:lpstr>2. 컨텐츠 소개</vt:lpstr>
      <vt:lpstr>3. 플레이 화면</vt:lpstr>
      <vt:lpstr>4. 피드백 및 Q&amp;A</vt:lpstr>
      <vt:lpstr>4. 피드백 및 Q&amp;A</vt:lpstr>
      <vt:lpstr>PowerPoint 프레젠테이션</vt:lpstr>
    </vt:vector>
  </TitlesOfParts>
  <Company>Guild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유니티를 이용한   VR FPS 제작</dc:title>
  <dc:creator>김 민우</dc:creator>
  <cp:lastModifiedBy>김 민우</cp:lastModifiedBy>
  <cp:revision>10</cp:revision>
  <dcterms:created xsi:type="dcterms:W3CDTF">2018-06-17T21:04:50Z</dcterms:created>
  <dcterms:modified xsi:type="dcterms:W3CDTF">2020-08-12T11:25:10Z</dcterms:modified>
</cp:coreProperties>
</file>

<file path=docProps/thumbnail.jpeg>
</file>